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86308"/>
    <a:srgbClr val="FFFF00"/>
    <a:srgbClr val="0099CC"/>
    <a:srgbClr val="77A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661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663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92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647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147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219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70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225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790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733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498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97A8-5A82-4F82-AA82-0195CEF58D48}" type="datetimeFigureOut">
              <a:rPr lang="zh-HK" altLang="en-US" smtClean="0"/>
              <a:t>8/6/2022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C8A2-6086-4749-9EFD-B63261335D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23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jpeg"/><Relationship Id="rId5" Type="http://schemas.microsoft.com/office/2007/relationships/hdphoto" Target="../media/hdphoto1.wdp"/><Relationship Id="rId15" Type="http://schemas.openxmlformats.org/officeDocument/2006/relationships/image" Target="../media/image13.jpeg"/><Relationship Id="rId23" Type="http://schemas.openxmlformats.org/officeDocument/2006/relationships/image" Target="../media/image20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5" y="-1"/>
            <a:ext cx="12192001" cy="68499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5" y="222121"/>
            <a:ext cx="9298547" cy="66278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18040" y="33769"/>
            <a:ext cx="930965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kern="1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  <a:cs typeface="Times New Roman" panose="02020603050405020304" pitchFamily="18" charset="0"/>
              </a:rPr>
              <a:t>Epworth </a:t>
            </a:r>
            <a:r>
              <a:rPr lang="en-US" sz="36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  <a:cs typeface="Times New Roman" panose="02020603050405020304" pitchFamily="18" charset="0"/>
              </a:rPr>
              <a:t>Village Methodist Church Kindergarten Day Nursery</a:t>
            </a:r>
            <a:endParaRPr lang="zh-HK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08" y="870860"/>
            <a:ext cx="1089406" cy="10800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95" y="1075249"/>
            <a:ext cx="1089406" cy="1080000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23" y="861773"/>
            <a:ext cx="1089406" cy="1080000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60" y="1779791"/>
            <a:ext cx="1089406" cy="1080000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84" y="2049404"/>
            <a:ext cx="1089406" cy="1080000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69" y="2033051"/>
            <a:ext cx="1089406" cy="108000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12" y="1132771"/>
            <a:ext cx="1089406" cy="1080000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67" y="2222229"/>
            <a:ext cx="1089406" cy="1080000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87" y="2953701"/>
            <a:ext cx="1089406" cy="108000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19" y="2681350"/>
            <a:ext cx="1089406" cy="1080000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77" y="3008805"/>
            <a:ext cx="1089406" cy="108000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11" y="3536034"/>
            <a:ext cx="1089406" cy="1080000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28" y="3315862"/>
            <a:ext cx="1089406" cy="1080000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94" y="2133902"/>
            <a:ext cx="1089406" cy="1080000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994" y="3026426"/>
            <a:ext cx="1089406" cy="1080000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06" y="3666291"/>
            <a:ext cx="1089406" cy="1080000"/>
          </a:xfrm>
          <a:prstGeom prst="rect">
            <a:avLst/>
          </a:prstGeom>
        </p:spPr>
      </p:pic>
      <p:sp>
        <p:nvSpPr>
          <p:cNvPr id="51" name="橢圓 50"/>
          <p:cNvSpPr/>
          <p:nvPr/>
        </p:nvSpPr>
        <p:spPr>
          <a:xfrm>
            <a:off x="3794760" y="1360170"/>
            <a:ext cx="493296" cy="53091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3" name="橢圓 52"/>
          <p:cNvSpPr/>
          <p:nvPr/>
        </p:nvSpPr>
        <p:spPr>
          <a:xfrm>
            <a:off x="5248670" y="1139946"/>
            <a:ext cx="493296" cy="53091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4" name="橢圓 53"/>
          <p:cNvSpPr/>
          <p:nvPr/>
        </p:nvSpPr>
        <p:spPr>
          <a:xfrm>
            <a:off x="6814678" y="1114801"/>
            <a:ext cx="493296" cy="530913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橢圓 54"/>
          <p:cNvSpPr/>
          <p:nvPr/>
        </p:nvSpPr>
        <p:spPr>
          <a:xfrm>
            <a:off x="10275049" y="3302229"/>
            <a:ext cx="493296" cy="530913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6" name="橢圓 55"/>
          <p:cNvSpPr/>
          <p:nvPr/>
        </p:nvSpPr>
        <p:spPr>
          <a:xfrm>
            <a:off x="4600634" y="2355078"/>
            <a:ext cx="493296" cy="530913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7" name="橢圓 56"/>
          <p:cNvSpPr/>
          <p:nvPr/>
        </p:nvSpPr>
        <p:spPr>
          <a:xfrm>
            <a:off x="6088816" y="2313783"/>
            <a:ext cx="493296" cy="530913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8" name="橢圓 57"/>
          <p:cNvSpPr/>
          <p:nvPr/>
        </p:nvSpPr>
        <p:spPr>
          <a:xfrm>
            <a:off x="7628222" y="2496772"/>
            <a:ext cx="493296" cy="530913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橢圓 58"/>
          <p:cNvSpPr/>
          <p:nvPr/>
        </p:nvSpPr>
        <p:spPr>
          <a:xfrm>
            <a:off x="9229509" y="2448110"/>
            <a:ext cx="493296" cy="530913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1" name="橢圓 60"/>
          <p:cNvSpPr/>
          <p:nvPr/>
        </p:nvSpPr>
        <p:spPr>
          <a:xfrm>
            <a:off x="1971393" y="3237332"/>
            <a:ext cx="493296" cy="530913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2" name="橢圓 61"/>
          <p:cNvSpPr/>
          <p:nvPr/>
        </p:nvSpPr>
        <p:spPr>
          <a:xfrm>
            <a:off x="3581074" y="2946331"/>
            <a:ext cx="493296" cy="530913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3" name="橢圓 62"/>
          <p:cNvSpPr/>
          <p:nvPr/>
        </p:nvSpPr>
        <p:spPr>
          <a:xfrm>
            <a:off x="4356492" y="3979277"/>
            <a:ext cx="493296" cy="530913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4" name="橢圓 63"/>
          <p:cNvSpPr/>
          <p:nvPr/>
        </p:nvSpPr>
        <p:spPr>
          <a:xfrm>
            <a:off x="5355522" y="3328848"/>
            <a:ext cx="493296" cy="530913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5" name="橢圓 64"/>
          <p:cNvSpPr/>
          <p:nvPr/>
        </p:nvSpPr>
        <p:spPr>
          <a:xfrm>
            <a:off x="7290566" y="3810577"/>
            <a:ext cx="493296" cy="530913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7" name="橢圓 66"/>
          <p:cNvSpPr/>
          <p:nvPr/>
        </p:nvSpPr>
        <p:spPr>
          <a:xfrm>
            <a:off x="2682468" y="2069818"/>
            <a:ext cx="493296" cy="530913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8" name="圖片 6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87" b="100000" l="0" r="100000">
                        <a14:foregroundMark x1="27719" y1="34421" x2="27719" y2="34421"/>
                        <a14:foregroundMark x1="12281" y1="30267" x2="12281" y2="30267"/>
                        <a14:foregroundMark x1="12281" y1="36795" x2="12281" y2="36795"/>
                        <a14:foregroundMark x1="12281" y1="47478" x2="12281" y2="47478"/>
                        <a14:foregroundMark x1="12281" y1="57270" x2="12281" y2="57270"/>
                        <a14:foregroundMark x1="11228" y1="62315" x2="11228" y2="62315"/>
                        <a14:foregroundMark x1="13684" y1="69139" x2="13684" y2="69139"/>
                        <a14:foregroundMark x1="14035" y1="81899" x2="14035" y2="81899"/>
                        <a14:foregroundMark x1="13333" y1="72700" x2="13333" y2="72700"/>
                        <a14:foregroundMark x1="17193" y1="85460" x2="17193" y2="85460"/>
                        <a14:foregroundMark x1="22456" y1="89318" x2="22456" y2="89318"/>
                        <a14:foregroundMark x1="27719" y1="89318" x2="27719" y2="89318"/>
                        <a14:foregroundMark x1="35439" y1="90208" x2="35439" y2="90208"/>
                        <a14:foregroundMark x1="45965" y1="92285" x2="45965" y2="92285"/>
                        <a14:foregroundMark x1="54035" y1="91098" x2="54035" y2="91098"/>
                        <a14:foregroundMark x1="58947" y1="91395" x2="58947" y2="91395"/>
                        <a14:foregroundMark x1="64561" y1="89318" x2="64561" y2="89318"/>
                        <a14:foregroundMark x1="74737" y1="88724" x2="74737" y2="88724"/>
                        <a14:foregroundMark x1="78246" y1="87834" x2="78246" y2="87834"/>
                        <a14:foregroundMark x1="83860" y1="83383" x2="83860" y2="83383"/>
                        <a14:foregroundMark x1="87719" y1="73887" x2="87719" y2="73887"/>
                        <a14:foregroundMark x1="86667" y1="57270" x2="86667" y2="57270"/>
                        <a14:foregroundMark x1="87719" y1="43620" x2="87719" y2="43620"/>
                        <a14:foregroundMark x1="87368" y1="28190" x2="87368" y2="28190"/>
                        <a14:foregroundMark x1="90175" y1="11869" x2="90175" y2="11869"/>
                        <a14:foregroundMark x1="88421" y1="8309" x2="88421" y2="8309"/>
                        <a14:foregroundMark x1="70526" y1="5638" x2="70526" y2="5638"/>
                        <a14:foregroundMark x1="22456" y1="7418" x2="22456" y2="7418"/>
                        <a14:foregroundMark x1="41404" y1="8605" x2="41404" y2="8605"/>
                        <a14:foregroundMark x1="34035" y1="8309" x2="34035" y2="8309"/>
                        <a14:foregroundMark x1="16491" y1="8605" x2="16491" y2="8605"/>
                        <a14:foregroundMark x1="10526" y1="21958" x2="10526" y2="21958"/>
                        <a14:foregroundMark x1="50175" y1="4748" x2="50175" y2="4748"/>
                        <a14:foregroundMark x1="57193" y1="8012" x2="57193" y2="8012"/>
                        <a14:foregroundMark x1="65614" y1="8012" x2="65614" y2="8012"/>
                        <a14:foregroundMark x1="45614" y1="72997" x2="45614" y2="72997"/>
                        <a14:foregroundMark x1="43158" y1="78042" x2="43158" y2="78042"/>
                        <a14:foregroundMark x1="49825" y1="75668" x2="49825" y2="75668"/>
                        <a14:foregroundMark x1="52632" y1="80119" x2="52632" y2="80119"/>
                        <a14:foregroundMark x1="50175" y1="84866" x2="50175" y2="84866"/>
                        <a14:foregroundMark x1="51579" y1="78932" x2="51579" y2="78932"/>
                        <a14:foregroundMark x1="41754" y1="72997" x2="41754" y2="72997"/>
                        <a14:foregroundMark x1="32632" y1="72107" x2="32632" y2="72107"/>
                        <a14:foregroundMark x1="51579" y1="72107" x2="51579" y2="72107"/>
                        <a14:foregroundMark x1="69123" y1="74481" x2="69123" y2="74481"/>
                        <a14:foregroundMark x1="63509" y1="72700" x2="63509" y2="72700"/>
                        <a14:foregroundMark x1="60702" y1="74777" x2="60702" y2="74777"/>
                        <a14:foregroundMark x1="53684" y1="73887" x2="53684" y2="73887"/>
                        <a14:foregroundMark x1="30877" y1="74777" x2="30877" y2="74777"/>
                        <a14:foregroundMark x1="25965" y1="70920" x2="25965" y2="70920"/>
                        <a14:foregroundMark x1="34737" y1="70326" x2="34737" y2="70326"/>
                        <a14:foregroundMark x1="42456" y1="70326" x2="42456" y2="70326"/>
                        <a14:foregroundMark x1="51930" y1="69139" x2="51930" y2="69139"/>
                        <a14:foregroundMark x1="50877" y1="67062" x2="50877" y2="67062"/>
                        <a14:foregroundMark x1="49123" y1="63798" x2="49123" y2="63798"/>
                        <a14:foregroundMark x1="48070" y1="62611" x2="48070" y2="62611"/>
                        <a14:foregroundMark x1="33333" y1="59644" x2="33333" y2="59644"/>
                        <a14:foregroundMark x1="69825" y1="22552" x2="69825" y2="22552"/>
                        <a14:foregroundMark x1="70526" y1="26113" x2="70526" y2="26113"/>
                        <a14:foregroundMark x1="71228" y1="27893" x2="71228" y2="27893"/>
                        <a14:foregroundMark x1="62105" y1="24926" x2="62105" y2="24926"/>
                        <a14:foregroundMark x1="13684" y1="18991" x2="13684" y2="18991"/>
                        <a14:foregroundMark x1="53333" y1="65282" x2="53333" y2="6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06" y="2645"/>
            <a:ext cx="828727" cy="977856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28" y="3822114"/>
            <a:ext cx="1089406" cy="1080000"/>
          </a:xfrm>
          <a:prstGeom prst="rect">
            <a:avLst/>
          </a:prstGeom>
        </p:spPr>
      </p:pic>
      <p:sp>
        <p:nvSpPr>
          <p:cNvPr id="70" name="橢圓 69"/>
          <p:cNvSpPr/>
          <p:nvPr/>
        </p:nvSpPr>
        <p:spPr>
          <a:xfrm>
            <a:off x="8783283" y="3565269"/>
            <a:ext cx="493296" cy="530913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1" name="橢圓 70"/>
          <p:cNvSpPr/>
          <p:nvPr/>
        </p:nvSpPr>
        <p:spPr>
          <a:xfrm>
            <a:off x="2945793" y="4154118"/>
            <a:ext cx="493296" cy="530913"/>
          </a:xfrm>
          <a:prstGeom prst="ellipse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2" name="橢圓 71"/>
          <p:cNvSpPr/>
          <p:nvPr/>
        </p:nvSpPr>
        <p:spPr>
          <a:xfrm>
            <a:off x="8330667" y="1410860"/>
            <a:ext cx="493296" cy="530913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4" name="矩形 73"/>
          <p:cNvSpPr/>
          <p:nvPr/>
        </p:nvSpPr>
        <p:spPr>
          <a:xfrm>
            <a:off x="3161090" y="1790341"/>
            <a:ext cx="1775608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HEAD  </a:t>
            </a:r>
            <a:r>
              <a:rPr lang="en-US" altLang="zh-HK" sz="1600" b="1" dirty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 </a:t>
            </a:r>
            <a:endParaRPr lang="en-US" altLang="zh-HK" sz="1600" b="1" dirty="0" smtClean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MS.LAM WAI LING 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720781" y="1760313"/>
            <a:ext cx="1922833" cy="338554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REV.WONG CHAK TONG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44035" y="1769598"/>
            <a:ext cx="1688577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SUPERVISOR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REV.HO WAI YEE</a:t>
            </a:r>
            <a:endParaRPr lang="en-US" altLang="zh-HK" sz="1600" b="1" cap="none" spc="0" dirty="0" smtClean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  <a:p>
            <a:pPr algn="ctr">
              <a:spcAft>
                <a:spcPts val="0"/>
              </a:spcAft>
            </a:pPr>
            <a:endParaRPr lang="zh-HK" altLang="en-US" sz="1600" cap="none" spc="0" dirty="0">
              <a:ln w="9525">
                <a:noFill/>
                <a:prstDash val="solid"/>
              </a:ln>
              <a:solidFill>
                <a:srgbClr val="F8630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894880" y="1849908"/>
            <a:ext cx="1545069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PRINCIPAL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MS.CHENG WAI YIN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804711" y="4006707"/>
            <a:ext cx="1627113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CLERK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MS.LAU YUEN LING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11446" y="2987880"/>
            <a:ext cx="1687095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 MS.WONG MO YIN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119179" y="2964993"/>
            <a:ext cx="1627212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 LAI PO CHUN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137534" y="4003315"/>
            <a:ext cx="1576674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MS.LEE MEI HAN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588605" y="3456050"/>
            <a:ext cx="143397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JANITOR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MS.MOK 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676518" y="2779897"/>
            <a:ext cx="143397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 MS.NG WAI CHI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179422" y="2776187"/>
            <a:ext cx="143397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 MS.YU HOI YING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012179" y="2510789"/>
            <a:ext cx="1717052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 MS.TSOI CHAU WAN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103289" y="3554475"/>
            <a:ext cx="143397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MS.VICKEY</a:t>
            </a:r>
            <a:endParaRPr lang="zh-HK" altLang="en-US" sz="1600" b="1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187087" y="4629012"/>
            <a:ext cx="1812956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PASTORAL CLERK</a:t>
            </a:r>
          </a:p>
          <a:p>
            <a:pPr algn="ctr">
              <a:spcAft>
                <a:spcPts val="0"/>
              </a:spcAft>
            </a:pPr>
            <a:r>
              <a:rPr lang="en-US" altLang="zh-TW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MS.LAW HIU CHING </a:t>
            </a:r>
          </a:p>
          <a:p>
            <a:pPr algn="ctr">
              <a:spcAft>
                <a:spcPts val="0"/>
              </a:spcAft>
            </a:pPr>
            <a:endParaRPr lang="zh-HK" altLang="en-US" sz="1600" cap="none" spc="0" dirty="0">
              <a:ln w="9525">
                <a:noFill/>
                <a:prstDash val="solid"/>
              </a:ln>
              <a:solidFill>
                <a:srgbClr val="F8630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099559" y="4384206"/>
            <a:ext cx="143397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JANITOR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MS.WONG 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205533" y="3647253"/>
            <a:ext cx="1746335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TEACHER</a:t>
            </a:r>
          </a:p>
          <a:p>
            <a:pPr algn="ctr">
              <a:spcAft>
                <a:spcPts val="0"/>
              </a:spcAft>
            </a:pPr>
            <a:r>
              <a:rPr lang="en-US" altLang="zh-TW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MS.HON SAI CHUNG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821593" y="4242591"/>
            <a:ext cx="1433971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HK" sz="1600" b="1" cap="none" spc="0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JANITOR</a:t>
            </a:r>
          </a:p>
          <a:p>
            <a:pPr algn="ctr">
              <a:spcAft>
                <a:spcPts val="0"/>
              </a:spcAft>
            </a:pPr>
            <a:r>
              <a:rPr lang="en-US" altLang="zh-HK" sz="1600" b="1" dirty="0" smtClean="0">
                <a:ln w="9525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華康娃娃體W7" panose="040B0709000000000000" pitchFamily="81" charset="-120"/>
                <a:ea typeface="華康娃娃體W7" panose="040B0709000000000000" pitchFamily="81" charset="-120"/>
              </a:rPr>
              <a:t>MS.LI</a:t>
            </a:r>
            <a:endParaRPr lang="zh-HK" altLang="en-US" sz="1600" b="1" cap="none" spc="0" dirty="0">
              <a:ln w="9525">
                <a:noFill/>
                <a:prstDash val="solid"/>
              </a:ln>
              <a:solidFill>
                <a:srgbClr val="6600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94" name="圖片 9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96" y="5379084"/>
            <a:ext cx="2756446" cy="1971919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32" y="5384896"/>
            <a:ext cx="2756446" cy="1971919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5381678"/>
            <a:ext cx="2756446" cy="1971919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86" y="5373129"/>
            <a:ext cx="2756446" cy="1971919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51" y="5343459"/>
            <a:ext cx="2756446" cy="1971919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91" y="5358294"/>
            <a:ext cx="2756446" cy="1971919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56" y="5286803"/>
            <a:ext cx="2756446" cy="1971919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934" b="89976" l="3497" r="95105">
                        <a14:foregroundMark x1="72203" y1="30562" x2="72203" y2="30562"/>
                        <a14:foregroundMark x1="73077" y1="35697" x2="73077" y2="35697"/>
                        <a14:foregroundMark x1="73077" y1="33741" x2="73077" y2="33741"/>
                        <a14:backgroundMark x1="13112" y1="66504" x2="13112" y2="66504"/>
                        <a14:backgroundMark x1="56643" y1="79951" x2="56643" y2="79951"/>
                        <a14:backgroundMark x1="15035" y1="50856" x2="15035" y2="50856"/>
                        <a14:backgroundMark x1="24126" y1="52567" x2="24126" y2="52567"/>
                        <a14:backgroundMark x1="19406" y1="48655" x2="19406" y2="48655"/>
                        <a14:backgroundMark x1="59965" y1="46455" x2="59965" y2="46455"/>
                        <a14:backgroundMark x1="61364" y1="41565" x2="61364" y2="41565"/>
                        <a14:backgroundMark x1="67308" y1="44988" x2="67308" y2="44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46" y="5343458"/>
            <a:ext cx="2756446" cy="19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9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74</Words>
  <Application>Microsoft Office PowerPoint</Application>
  <PresentationFormat>寬螢幕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華康娃娃體W7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帳戶</dc:creator>
  <cp:lastModifiedBy>user</cp:lastModifiedBy>
  <cp:revision>27</cp:revision>
  <cp:lastPrinted>2022-06-02T00:09:58Z</cp:lastPrinted>
  <dcterms:created xsi:type="dcterms:W3CDTF">2022-01-15T03:16:11Z</dcterms:created>
  <dcterms:modified xsi:type="dcterms:W3CDTF">2022-06-08T09:02:16Z</dcterms:modified>
</cp:coreProperties>
</file>